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8135938" cy="81359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68" y="15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0196" y="1331507"/>
            <a:ext cx="6915547" cy="2832512"/>
          </a:xfrm>
        </p:spPr>
        <p:txBody>
          <a:bodyPr anchor="b"/>
          <a:lstStyle>
            <a:lvl1pPr algn="ctr">
              <a:defRPr sz="533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992" y="4273251"/>
            <a:ext cx="6101954" cy="1964301"/>
          </a:xfrm>
        </p:spPr>
        <p:txBody>
          <a:bodyPr/>
          <a:lstStyle>
            <a:lvl1pPr marL="0" indent="0" algn="ctr">
              <a:buNone/>
              <a:defRPr sz="2136"/>
            </a:lvl1pPr>
            <a:lvl2pPr marL="406817" indent="0" algn="ctr">
              <a:buNone/>
              <a:defRPr sz="1780"/>
            </a:lvl2pPr>
            <a:lvl3pPr marL="813633" indent="0" algn="ctr">
              <a:buNone/>
              <a:defRPr sz="1602"/>
            </a:lvl3pPr>
            <a:lvl4pPr marL="1220450" indent="0" algn="ctr">
              <a:buNone/>
              <a:defRPr sz="1424"/>
            </a:lvl4pPr>
            <a:lvl5pPr marL="1627266" indent="0" algn="ctr">
              <a:buNone/>
              <a:defRPr sz="1424"/>
            </a:lvl5pPr>
            <a:lvl6pPr marL="2034083" indent="0" algn="ctr">
              <a:buNone/>
              <a:defRPr sz="1424"/>
            </a:lvl6pPr>
            <a:lvl7pPr marL="2440899" indent="0" algn="ctr">
              <a:buNone/>
              <a:defRPr sz="1424"/>
            </a:lvl7pPr>
            <a:lvl8pPr marL="2847716" indent="0" algn="ctr">
              <a:buNone/>
              <a:defRPr sz="1424"/>
            </a:lvl8pPr>
            <a:lvl9pPr marL="3254532" indent="0" algn="ctr">
              <a:buNone/>
              <a:defRPr sz="1424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69DE6-5510-48B4-B0A4-2C1018718432}" type="datetimeFigureOut">
              <a:rPr lang="de-DE" smtClean="0"/>
              <a:t>24.07.2021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CD61-F477-4445-B86B-E56443C05B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6703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69DE6-5510-48B4-B0A4-2C1018718432}" type="datetimeFigureOut">
              <a:rPr lang="de-DE" smtClean="0"/>
              <a:t>24.07.2021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CD61-F477-4445-B86B-E56443C05B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2576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2281" y="433164"/>
            <a:ext cx="1754312" cy="689483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9346" y="433164"/>
            <a:ext cx="5161236" cy="6894831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69DE6-5510-48B4-B0A4-2C1018718432}" type="datetimeFigureOut">
              <a:rPr lang="de-DE" smtClean="0"/>
              <a:t>24.07.2021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CD61-F477-4445-B86B-E56443C05B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81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69DE6-5510-48B4-B0A4-2C1018718432}" type="datetimeFigureOut">
              <a:rPr lang="de-DE" smtClean="0"/>
              <a:t>24.07.2021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CD61-F477-4445-B86B-E56443C05B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1008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108" y="2028337"/>
            <a:ext cx="7017247" cy="3384324"/>
          </a:xfrm>
        </p:spPr>
        <p:txBody>
          <a:bodyPr anchor="b"/>
          <a:lstStyle>
            <a:lvl1pPr>
              <a:defRPr sz="533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5108" y="5444677"/>
            <a:ext cx="7017247" cy="1779736"/>
          </a:xfrm>
        </p:spPr>
        <p:txBody>
          <a:bodyPr/>
          <a:lstStyle>
            <a:lvl1pPr marL="0" indent="0">
              <a:buNone/>
              <a:defRPr sz="2136">
                <a:solidFill>
                  <a:schemeClr val="tx1"/>
                </a:solidFill>
              </a:defRPr>
            </a:lvl1pPr>
            <a:lvl2pPr marL="406817" indent="0">
              <a:buNone/>
              <a:defRPr sz="1780">
                <a:solidFill>
                  <a:schemeClr val="tx1">
                    <a:tint val="75000"/>
                  </a:schemeClr>
                </a:solidFill>
              </a:defRPr>
            </a:lvl2pPr>
            <a:lvl3pPr marL="813633" indent="0">
              <a:buNone/>
              <a:defRPr sz="1602">
                <a:solidFill>
                  <a:schemeClr val="tx1">
                    <a:tint val="75000"/>
                  </a:schemeClr>
                </a:solidFill>
              </a:defRPr>
            </a:lvl3pPr>
            <a:lvl4pPr marL="1220450" indent="0">
              <a:buNone/>
              <a:defRPr sz="1424">
                <a:solidFill>
                  <a:schemeClr val="tx1">
                    <a:tint val="75000"/>
                  </a:schemeClr>
                </a:solidFill>
              </a:defRPr>
            </a:lvl4pPr>
            <a:lvl5pPr marL="1627266" indent="0">
              <a:buNone/>
              <a:defRPr sz="1424">
                <a:solidFill>
                  <a:schemeClr val="tx1">
                    <a:tint val="75000"/>
                  </a:schemeClr>
                </a:solidFill>
              </a:defRPr>
            </a:lvl5pPr>
            <a:lvl6pPr marL="2034083" indent="0">
              <a:buNone/>
              <a:defRPr sz="1424">
                <a:solidFill>
                  <a:schemeClr val="tx1">
                    <a:tint val="75000"/>
                  </a:schemeClr>
                </a:solidFill>
              </a:defRPr>
            </a:lvl6pPr>
            <a:lvl7pPr marL="2440899" indent="0">
              <a:buNone/>
              <a:defRPr sz="1424">
                <a:solidFill>
                  <a:schemeClr val="tx1">
                    <a:tint val="75000"/>
                  </a:schemeClr>
                </a:solidFill>
              </a:defRPr>
            </a:lvl7pPr>
            <a:lvl8pPr marL="2847716" indent="0">
              <a:buNone/>
              <a:defRPr sz="1424">
                <a:solidFill>
                  <a:schemeClr val="tx1">
                    <a:tint val="75000"/>
                  </a:schemeClr>
                </a:solidFill>
              </a:defRPr>
            </a:lvl8pPr>
            <a:lvl9pPr marL="3254532" indent="0">
              <a:buNone/>
              <a:defRPr sz="14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69DE6-5510-48B4-B0A4-2C1018718432}" type="datetimeFigureOut">
              <a:rPr lang="de-DE" smtClean="0"/>
              <a:t>24.07.2021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CD61-F477-4445-B86B-E56443C05B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06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9346" y="2165817"/>
            <a:ext cx="3457774" cy="516217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8818" y="2165817"/>
            <a:ext cx="3457774" cy="516217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69DE6-5510-48B4-B0A4-2C1018718432}" type="datetimeFigureOut">
              <a:rPr lang="de-DE" smtClean="0"/>
              <a:t>24.07.2021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CD61-F477-4445-B86B-E56443C05B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643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405" y="433165"/>
            <a:ext cx="7017247" cy="157257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406" y="1994435"/>
            <a:ext cx="3441883" cy="977442"/>
          </a:xfrm>
        </p:spPr>
        <p:txBody>
          <a:bodyPr anchor="b"/>
          <a:lstStyle>
            <a:lvl1pPr marL="0" indent="0">
              <a:buNone/>
              <a:defRPr sz="2136" b="1"/>
            </a:lvl1pPr>
            <a:lvl2pPr marL="406817" indent="0">
              <a:buNone/>
              <a:defRPr sz="1780" b="1"/>
            </a:lvl2pPr>
            <a:lvl3pPr marL="813633" indent="0">
              <a:buNone/>
              <a:defRPr sz="1602" b="1"/>
            </a:lvl3pPr>
            <a:lvl4pPr marL="1220450" indent="0">
              <a:buNone/>
              <a:defRPr sz="1424" b="1"/>
            </a:lvl4pPr>
            <a:lvl5pPr marL="1627266" indent="0">
              <a:buNone/>
              <a:defRPr sz="1424" b="1"/>
            </a:lvl5pPr>
            <a:lvl6pPr marL="2034083" indent="0">
              <a:buNone/>
              <a:defRPr sz="1424" b="1"/>
            </a:lvl6pPr>
            <a:lvl7pPr marL="2440899" indent="0">
              <a:buNone/>
              <a:defRPr sz="1424" b="1"/>
            </a:lvl7pPr>
            <a:lvl8pPr marL="2847716" indent="0">
              <a:buNone/>
              <a:defRPr sz="1424" b="1"/>
            </a:lvl8pPr>
            <a:lvl9pPr marL="3254532" indent="0">
              <a:buNone/>
              <a:defRPr sz="142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0406" y="2971877"/>
            <a:ext cx="3441883" cy="437118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18819" y="1994435"/>
            <a:ext cx="3458833" cy="977442"/>
          </a:xfrm>
        </p:spPr>
        <p:txBody>
          <a:bodyPr anchor="b"/>
          <a:lstStyle>
            <a:lvl1pPr marL="0" indent="0">
              <a:buNone/>
              <a:defRPr sz="2136" b="1"/>
            </a:lvl1pPr>
            <a:lvl2pPr marL="406817" indent="0">
              <a:buNone/>
              <a:defRPr sz="1780" b="1"/>
            </a:lvl2pPr>
            <a:lvl3pPr marL="813633" indent="0">
              <a:buNone/>
              <a:defRPr sz="1602" b="1"/>
            </a:lvl3pPr>
            <a:lvl4pPr marL="1220450" indent="0">
              <a:buNone/>
              <a:defRPr sz="1424" b="1"/>
            </a:lvl4pPr>
            <a:lvl5pPr marL="1627266" indent="0">
              <a:buNone/>
              <a:defRPr sz="1424" b="1"/>
            </a:lvl5pPr>
            <a:lvl6pPr marL="2034083" indent="0">
              <a:buNone/>
              <a:defRPr sz="1424" b="1"/>
            </a:lvl6pPr>
            <a:lvl7pPr marL="2440899" indent="0">
              <a:buNone/>
              <a:defRPr sz="1424" b="1"/>
            </a:lvl7pPr>
            <a:lvl8pPr marL="2847716" indent="0">
              <a:buNone/>
              <a:defRPr sz="1424" b="1"/>
            </a:lvl8pPr>
            <a:lvl9pPr marL="3254532" indent="0">
              <a:buNone/>
              <a:defRPr sz="142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8819" y="2971877"/>
            <a:ext cx="3458833" cy="437118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69DE6-5510-48B4-B0A4-2C1018718432}" type="datetimeFigureOut">
              <a:rPr lang="de-DE" smtClean="0"/>
              <a:t>24.07.2021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CD61-F477-4445-B86B-E56443C05B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6094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69DE6-5510-48B4-B0A4-2C1018718432}" type="datetimeFigureOut">
              <a:rPr lang="de-DE" smtClean="0"/>
              <a:t>24.07.2021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CD61-F477-4445-B86B-E56443C05B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700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69DE6-5510-48B4-B0A4-2C1018718432}" type="datetimeFigureOut">
              <a:rPr lang="de-DE" smtClean="0"/>
              <a:t>24.07.2021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CD61-F477-4445-B86B-E56443C05B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5323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405" y="542396"/>
            <a:ext cx="2624052" cy="1898386"/>
          </a:xfrm>
        </p:spPr>
        <p:txBody>
          <a:bodyPr anchor="b"/>
          <a:lstStyle>
            <a:lvl1pPr>
              <a:defRPr sz="284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8833" y="1171426"/>
            <a:ext cx="4118819" cy="5781789"/>
          </a:xfrm>
        </p:spPr>
        <p:txBody>
          <a:bodyPr/>
          <a:lstStyle>
            <a:lvl1pPr>
              <a:defRPr sz="2847"/>
            </a:lvl1pPr>
            <a:lvl2pPr>
              <a:defRPr sz="2491"/>
            </a:lvl2pPr>
            <a:lvl3pPr>
              <a:defRPr sz="2136"/>
            </a:lvl3pPr>
            <a:lvl4pPr>
              <a:defRPr sz="1780"/>
            </a:lvl4pPr>
            <a:lvl5pPr>
              <a:defRPr sz="1780"/>
            </a:lvl5pPr>
            <a:lvl6pPr>
              <a:defRPr sz="1780"/>
            </a:lvl6pPr>
            <a:lvl7pPr>
              <a:defRPr sz="1780"/>
            </a:lvl7pPr>
            <a:lvl8pPr>
              <a:defRPr sz="1780"/>
            </a:lvl8pPr>
            <a:lvl9pPr>
              <a:defRPr sz="178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405" y="2440782"/>
            <a:ext cx="2624052" cy="4521849"/>
          </a:xfrm>
        </p:spPr>
        <p:txBody>
          <a:bodyPr/>
          <a:lstStyle>
            <a:lvl1pPr marL="0" indent="0">
              <a:buNone/>
              <a:defRPr sz="1424"/>
            </a:lvl1pPr>
            <a:lvl2pPr marL="406817" indent="0">
              <a:buNone/>
              <a:defRPr sz="1246"/>
            </a:lvl2pPr>
            <a:lvl3pPr marL="813633" indent="0">
              <a:buNone/>
              <a:defRPr sz="1068"/>
            </a:lvl3pPr>
            <a:lvl4pPr marL="1220450" indent="0">
              <a:buNone/>
              <a:defRPr sz="890"/>
            </a:lvl4pPr>
            <a:lvl5pPr marL="1627266" indent="0">
              <a:buNone/>
              <a:defRPr sz="890"/>
            </a:lvl5pPr>
            <a:lvl6pPr marL="2034083" indent="0">
              <a:buNone/>
              <a:defRPr sz="890"/>
            </a:lvl6pPr>
            <a:lvl7pPr marL="2440899" indent="0">
              <a:buNone/>
              <a:defRPr sz="890"/>
            </a:lvl7pPr>
            <a:lvl8pPr marL="2847716" indent="0">
              <a:buNone/>
              <a:defRPr sz="890"/>
            </a:lvl8pPr>
            <a:lvl9pPr marL="3254532" indent="0">
              <a:buNone/>
              <a:defRPr sz="89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69DE6-5510-48B4-B0A4-2C1018718432}" type="datetimeFigureOut">
              <a:rPr lang="de-DE" smtClean="0"/>
              <a:t>24.07.2021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CD61-F477-4445-B86B-E56443C05B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5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405" y="542396"/>
            <a:ext cx="2624052" cy="1898386"/>
          </a:xfrm>
        </p:spPr>
        <p:txBody>
          <a:bodyPr anchor="b"/>
          <a:lstStyle>
            <a:lvl1pPr>
              <a:defRPr sz="284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58833" y="1171426"/>
            <a:ext cx="4118819" cy="5781789"/>
          </a:xfrm>
        </p:spPr>
        <p:txBody>
          <a:bodyPr anchor="t"/>
          <a:lstStyle>
            <a:lvl1pPr marL="0" indent="0">
              <a:buNone/>
              <a:defRPr sz="2847"/>
            </a:lvl1pPr>
            <a:lvl2pPr marL="406817" indent="0">
              <a:buNone/>
              <a:defRPr sz="2491"/>
            </a:lvl2pPr>
            <a:lvl3pPr marL="813633" indent="0">
              <a:buNone/>
              <a:defRPr sz="2136"/>
            </a:lvl3pPr>
            <a:lvl4pPr marL="1220450" indent="0">
              <a:buNone/>
              <a:defRPr sz="1780"/>
            </a:lvl4pPr>
            <a:lvl5pPr marL="1627266" indent="0">
              <a:buNone/>
              <a:defRPr sz="1780"/>
            </a:lvl5pPr>
            <a:lvl6pPr marL="2034083" indent="0">
              <a:buNone/>
              <a:defRPr sz="1780"/>
            </a:lvl6pPr>
            <a:lvl7pPr marL="2440899" indent="0">
              <a:buNone/>
              <a:defRPr sz="1780"/>
            </a:lvl7pPr>
            <a:lvl8pPr marL="2847716" indent="0">
              <a:buNone/>
              <a:defRPr sz="1780"/>
            </a:lvl8pPr>
            <a:lvl9pPr marL="3254532" indent="0">
              <a:buNone/>
              <a:defRPr sz="178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405" y="2440782"/>
            <a:ext cx="2624052" cy="4521849"/>
          </a:xfrm>
        </p:spPr>
        <p:txBody>
          <a:bodyPr/>
          <a:lstStyle>
            <a:lvl1pPr marL="0" indent="0">
              <a:buNone/>
              <a:defRPr sz="1424"/>
            </a:lvl1pPr>
            <a:lvl2pPr marL="406817" indent="0">
              <a:buNone/>
              <a:defRPr sz="1246"/>
            </a:lvl2pPr>
            <a:lvl3pPr marL="813633" indent="0">
              <a:buNone/>
              <a:defRPr sz="1068"/>
            </a:lvl3pPr>
            <a:lvl4pPr marL="1220450" indent="0">
              <a:buNone/>
              <a:defRPr sz="890"/>
            </a:lvl4pPr>
            <a:lvl5pPr marL="1627266" indent="0">
              <a:buNone/>
              <a:defRPr sz="890"/>
            </a:lvl5pPr>
            <a:lvl6pPr marL="2034083" indent="0">
              <a:buNone/>
              <a:defRPr sz="890"/>
            </a:lvl6pPr>
            <a:lvl7pPr marL="2440899" indent="0">
              <a:buNone/>
              <a:defRPr sz="890"/>
            </a:lvl7pPr>
            <a:lvl8pPr marL="2847716" indent="0">
              <a:buNone/>
              <a:defRPr sz="890"/>
            </a:lvl8pPr>
            <a:lvl9pPr marL="3254532" indent="0">
              <a:buNone/>
              <a:defRPr sz="89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69DE6-5510-48B4-B0A4-2C1018718432}" type="datetimeFigureOut">
              <a:rPr lang="de-DE" smtClean="0"/>
              <a:t>24.07.2021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CD61-F477-4445-B86B-E56443C05B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000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9346" y="433165"/>
            <a:ext cx="7017247" cy="1572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9346" y="2165817"/>
            <a:ext cx="7017247" cy="5162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346" y="7540811"/>
            <a:ext cx="1830586" cy="433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69DE6-5510-48B4-B0A4-2C1018718432}" type="datetimeFigureOut">
              <a:rPr lang="de-DE" smtClean="0"/>
              <a:t>24.07.2021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5030" y="7540811"/>
            <a:ext cx="2745879" cy="433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46006" y="7540811"/>
            <a:ext cx="1830586" cy="433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FCD61-F477-4445-B86B-E56443C05B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066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13633" rtl="0" eaLnBrk="1" latinLnBrk="0" hangingPunct="1">
        <a:lnSpc>
          <a:spcPct val="90000"/>
        </a:lnSpc>
        <a:spcBef>
          <a:spcPct val="0"/>
        </a:spcBef>
        <a:buNone/>
        <a:defRPr sz="39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408" indent="-203408" algn="l" defTabSz="813633" rtl="0" eaLnBrk="1" latinLnBrk="0" hangingPunct="1">
        <a:lnSpc>
          <a:spcPct val="90000"/>
        </a:lnSpc>
        <a:spcBef>
          <a:spcPts val="890"/>
        </a:spcBef>
        <a:buFont typeface="Arial" panose="020B0604020202020204" pitchFamily="34" charset="0"/>
        <a:buChar char="•"/>
        <a:defRPr sz="2491" kern="1200">
          <a:solidFill>
            <a:schemeClr val="tx1"/>
          </a:solidFill>
          <a:latin typeface="+mn-lt"/>
          <a:ea typeface="+mn-ea"/>
          <a:cs typeface="+mn-cs"/>
        </a:defRPr>
      </a:lvl1pPr>
      <a:lvl2pPr marL="610225" indent="-203408" algn="l" defTabSz="813633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6" kern="1200">
          <a:solidFill>
            <a:schemeClr val="tx1"/>
          </a:solidFill>
          <a:latin typeface="+mn-lt"/>
          <a:ea typeface="+mn-ea"/>
          <a:cs typeface="+mn-cs"/>
        </a:defRPr>
      </a:lvl2pPr>
      <a:lvl3pPr marL="1017041" indent="-203408" algn="l" defTabSz="813633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80" kern="1200">
          <a:solidFill>
            <a:schemeClr val="tx1"/>
          </a:solidFill>
          <a:latin typeface="+mn-lt"/>
          <a:ea typeface="+mn-ea"/>
          <a:cs typeface="+mn-cs"/>
        </a:defRPr>
      </a:lvl3pPr>
      <a:lvl4pPr marL="1423858" indent="-203408" algn="l" defTabSz="813633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2" kern="1200">
          <a:solidFill>
            <a:schemeClr val="tx1"/>
          </a:solidFill>
          <a:latin typeface="+mn-lt"/>
          <a:ea typeface="+mn-ea"/>
          <a:cs typeface="+mn-cs"/>
        </a:defRPr>
      </a:lvl4pPr>
      <a:lvl5pPr marL="1830675" indent="-203408" algn="l" defTabSz="813633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2" kern="1200">
          <a:solidFill>
            <a:schemeClr val="tx1"/>
          </a:solidFill>
          <a:latin typeface="+mn-lt"/>
          <a:ea typeface="+mn-ea"/>
          <a:cs typeface="+mn-cs"/>
        </a:defRPr>
      </a:lvl5pPr>
      <a:lvl6pPr marL="2237491" indent="-203408" algn="l" defTabSz="813633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2" kern="1200">
          <a:solidFill>
            <a:schemeClr val="tx1"/>
          </a:solidFill>
          <a:latin typeface="+mn-lt"/>
          <a:ea typeface="+mn-ea"/>
          <a:cs typeface="+mn-cs"/>
        </a:defRPr>
      </a:lvl6pPr>
      <a:lvl7pPr marL="2644308" indent="-203408" algn="l" defTabSz="813633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2" kern="1200">
          <a:solidFill>
            <a:schemeClr val="tx1"/>
          </a:solidFill>
          <a:latin typeface="+mn-lt"/>
          <a:ea typeface="+mn-ea"/>
          <a:cs typeface="+mn-cs"/>
        </a:defRPr>
      </a:lvl7pPr>
      <a:lvl8pPr marL="3051124" indent="-203408" algn="l" defTabSz="813633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2" kern="1200">
          <a:solidFill>
            <a:schemeClr val="tx1"/>
          </a:solidFill>
          <a:latin typeface="+mn-lt"/>
          <a:ea typeface="+mn-ea"/>
          <a:cs typeface="+mn-cs"/>
        </a:defRPr>
      </a:lvl8pPr>
      <a:lvl9pPr marL="3457941" indent="-203408" algn="l" defTabSz="813633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3633" rtl="0" eaLnBrk="1" latinLnBrk="0" hangingPunct="1">
        <a:defRPr sz="1602" kern="1200">
          <a:solidFill>
            <a:schemeClr val="tx1"/>
          </a:solidFill>
          <a:latin typeface="+mn-lt"/>
          <a:ea typeface="+mn-ea"/>
          <a:cs typeface="+mn-cs"/>
        </a:defRPr>
      </a:lvl1pPr>
      <a:lvl2pPr marL="406817" algn="l" defTabSz="813633" rtl="0" eaLnBrk="1" latinLnBrk="0" hangingPunct="1">
        <a:defRPr sz="1602" kern="1200">
          <a:solidFill>
            <a:schemeClr val="tx1"/>
          </a:solidFill>
          <a:latin typeface="+mn-lt"/>
          <a:ea typeface="+mn-ea"/>
          <a:cs typeface="+mn-cs"/>
        </a:defRPr>
      </a:lvl2pPr>
      <a:lvl3pPr marL="813633" algn="l" defTabSz="813633" rtl="0" eaLnBrk="1" latinLnBrk="0" hangingPunct="1">
        <a:defRPr sz="1602" kern="1200">
          <a:solidFill>
            <a:schemeClr val="tx1"/>
          </a:solidFill>
          <a:latin typeface="+mn-lt"/>
          <a:ea typeface="+mn-ea"/>
          <a:cs typeface="+mn-cs"/>
        </a:defRPr>
      </a:lvl3pPr>
      <a:lvl4pPr marL="1220450" algn="l" defTabSz="813633" rtl="0" eaLnBrk="1" latinLnBrk="0" hangingPunct="1">
        <a:defRPr sz="1602" kern="1200">
          <a:solidFill>
            <a:schemeClr val="tx1"/>
          </a:solidFill>
          <a:latin typeface="+mn-lt"/>
          <a:ea typeface="+mn-ea"/>
          <a:cs typeface="+mn-cs"/>
        </a:defRPr>
      </a:lvl4pPr>
      <a:lvl5pPr marL="1627266" algn="l" defTabSz="813633" rtl="0" eaLnBrk="1" latinLnBrk="0" hangingPunct="1">
        <a:defRPr sz="1602" kern="1200">
          <a:solidFill>
            <a:schemeClr val="tx1"/>
          </a:solidFill>
          <a:latin typeface="+mn-lt"/>
          <a:ea typeface="+mn-ea"/>
          <a:cs typeface="+mn-cs"/>
        </a:defRPr>
      </a:lvl5pPr>
      <a:lvl6pPr marL="2034083" algn="l" defTabSz="813633" rtl="0" eaLnBrk="1" latinLnBrk="0" hangingPunct="1">
        <a:defRPr sz="1602" kern="1200">
          <a:solidFill>
            <a:schemeClr val="tx1"/>
          </a:solidFill>
          <a:latin typeface="+mn-lt"/>
          <a:ea typeface="+mn-ea"/>
          <a:cs typeface="+mn-cs"/>
        </a:defRPr>
      </a:lvl6pPr>
      <a:lvl7pPr marL="2440899" algn="l" defTabSz="813633" rtl="0" eaLnBrk="1" latinLnBrk="0" hangingPunct="1">
        <a:defRPr sz="1602" kern="1200">
          <a:solidFill>
            <a:schemeClr val="tx1"/>
          </a:solidFill>
          <a:latin typeface="+mn-lt"/>
          <a:ea typeface="+mn-ea"/>
          <a:cs typeface="+mn-cs"/>
        </a:defRPr>
      </a:lvl7pPr>
      <a:lvl8pPr marL="2847716" algn="l" defTabSz="813633" rtl="0" eaLnBrk="1" latinLnBrk="0" hangingPunct="1">
        <a:defRPr sz="1602" kern="1200">
          <a:solidFill>
            <a:schemeClr val="tx1"/>
          </a:solidFill>
          <a:latin typeface="+mn-lt"/>
          <a:ea typeface="+mn-ea"/>
          <a:cs typeface="+mn-cs"/>
        </a:defRPr>
      </a:lvl8pPr>
      <a:lvl9pPr marL="3254532" algn="l" defTabSz="813633" rtl="0" eaLnBrk="1" latinLnBrk="0" hangingPunct="1">
        <a:defRPr sz="16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29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28" Type="http://schemas.openxmlformats.org/officeDocument/2006/relationships/image" Target="../media/image52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51.png"/><Relationship Id="rId30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3" Type="http://schemas.openxmlformats.org/officeDocument/2006/relationships/image" Target="../media/image56.png"/><Relationship Id="rId21" Type="http://schemas.openxmlformats.org/officeDocument/2006/relationships/image" Target="../media/image74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image" Target="../media/image55.png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23" Type="http://schemas.openxmlformats.org/officeDocument/2006/relationships/image" Target="../media/image76.png"/><Relationship Id="rId10" Type="http://schemas.openxmlformats.org/officeDocument/2006/relationships/image" Target="../media/image63.png"/><Relationship Id="rId19" Type="http://schemas.openxmlformats.org/officeDocument/2006/relationships/image" Target="../media/image72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Relationship Id="rId22" Type="http://schemas.openxmlformats.org/officeDocument/2006/relationships/image" Target="../media/image7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feld 78">
            <a:extLst>
              <a:ext uri="{FF2B5EF4-FFF2-40B4-BE49-F238E27FC236}">
                <a16:creationId xmlns:a16="http://schemas.microsoft.com/office/drawing/2014/main" id="{DE1C9109-6E14-466C-94BE-9C9A17A515B3}"/>
              </a:ext>
            </a:extLst>
          </p:cNvPr>
          <p:cNvSpPr txBox="1"/>
          <p:nvPr/>
        </p:nvSpPr>
        <p:spPr>
          <a:xfrm rot="20018275">
            <a:off x="-4784775" y="-3567776"/>
            <a:ext cx="17705488" cy="1421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endParaRPr lang="de-DE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endParaRPr lang="de-DE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5" name="Grafik 4" descr="Ein Bild, das Dinosaurier enthält.&#10;&#10;Automatisch generierte Beschreibung">
            <a:extLst>
              <a:ext uri="{FF2B5EF4-FFF2-40B4-BE49-F238E27FC236}">
                <a16:creationId xmlns:a16="http://schemas.microsoft.com/office/drawing/2014/main" id="{B0CEBD5D-46C9-4D66-AA55-C350BFAEB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2" y="288385"/>
            <a:ext cx="1046865" cy="102459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5019D91-ADE3-4F4B-A5D4-9C5E3748D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47" y="288385"/>
            <a:ext cx="1042567" cy="1024592"/>
          </a:xfrm>
          <a:prstGeom prst="rect">
            <a:avLst/>
          </a:prstGeom>
        </p:spPr>
      </p:pic>
      <p:pic>
        <p:nvPicPr>
          <p:cNvPr id="9" name="Grafik 8" descr="Ein Bild, das Vogel enthält.&#10;&#10;Automatisch generierte Beschreibung">
            <a:extLst>
              <a:ext uri="{FF2B5EF4-FFF2-40B4-BE49-F238E27FC236}">
                <a16:creationId xmlns:a16="http://schemas.microsoft.com/office/drawing/2014/main" id="{F4F65442-727F-4A17-8B30-81400D8F1F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441" y="288385"/>
            <a:ext cx="1078518" cy="1186370"/>
          </a:xfrm>
          <a:prstGeom prst="rect">
            <a:avLst/>
          </a:prstGeom>
        </p:spPr>
      </p:pic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E1402673-F50C-452A-B18E-2C147E60B6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63" y="204776"/>
            <a:ext cx="533267" cy="150393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60755F5-7970-44E5-9DA6-D45D55AFE5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061" y="435452"/>
            <a:ext cx="1853518" cy="877525"/>
          </a:xfrm>
          <a:prstGeom prst="rect">
            <a:avLst/>
          </a:prstGeom>
        </p:spPr>
      </p:pic>
      <p:pic>
        <p:nvPicPr>
          <p:cNvPr id="15" name="Grafik 1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C208F6D9-443E-4CF8-8087-33E79C2761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25" y="2098942"/>
            <a:ext cx="585647" cy="1815506"/>
          </a:xfrm>
          <a:prstGeom prst="rect">
            <a:avLst/>
          </a:prstGeom>
        </p:spPr>
      </p:pic>
      <p:pic>
        <p:nvPicPr>
          <p:cNvPr id="17" name="Grafik 1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B761463F-3C79-42E8-8129-75644F7330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250" y="2254728"/>
            <a:ext cx="716159" cy="150393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AFD0C512-39AA-47FA-813B-C3DBB890A9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163" y="2557901"/>
            <a:ext cx="787358" cy="897588"/>
          </a:xfrm>
          <a:prstGeom prst="rect">
            <a:avLst/>
          </a:prstGeom>
        </p:spPr>
      </p:pic>
      <p:pic>
        <p:nvPicPr>
          <p:cNvPr id="21" name="Grafik 20" descr="Ein Bild, das Text, Lampe, ClipArt enthält.&#10;&#10;Automatisch generierte Beschreibung">
            <a:extLst>
              <a:ext uri="{FF2B5EF4-FFF2-40B4-BE49-F238E27FC236}">
                <a16:creationId xmlns:a16="http://schemas.microsoft.com/office/drawing/2014/main" id="{498405FB-AE64-4D3E-83AD-EBD5F58843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959" y="2266054"/>
            <a:ext cx="421301" cy="126390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EFFF4B9-6670-4E23-A678-933FCC8255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730" y="2111449"/>
            <a:ext cx="526227" cy="1328097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ED60A720-61F3-4FC3-8901-E20617DEB1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215" y="2182312"/>
            <a:ext cx="425302" cy="1186370"/>
          </a:xfrm>
          <a:prstGeom prst="rect">
            <a:avLst/>
          </a:prstGeom>
        </p:spPr>
      </p:pic>
      <p:pic>
        <p:nvPicPr>
          <p:cNvPr id="10" name="Grafik 9" descr="Ein Bild, das Text, Schild, Flugzeug enthält.&#10;&#10;Automatisch generierte Beschreibung">
            <a:extLst>
              <a:ext uri="{FF2B5EF4-FFF2-40B4-BE49-F238E27FC236}">
                <a16:creationId xmlns:a16="http://schemas.microsoft.com/office/drawing/2014/main" id="{183E28C4-09B3-4705-9E4A-89B7A548AA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780" y="2338441"/>
            <a:ext cx="1046865" cy="837492"/>
          </a:xfrm>
          <a:prstGeom prst="rect">
            <a:avLst/>
          </a:prstGeom>
        </p:spPr>
      </p:pic>
      <p:pic>
        <p:nvPicPr>
          <p:cNvPr id="14" name="Grafik 13" descr="Ein Bild, das Text enthält.&#10;&#10;Automatisch generierte Beschreibung">
            <a:extLst>
              <a:ext uri="{FF2B5EF4-FFF2-40B4-BE49-F238E27FC236}">
                <a16:creationId xmlns:a16="http://schemas.microsoft.com/office/drawing/2014/main" id="{DE6A48AA-3268-4266-9D69-8A2910B4F6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17" y="4178804"/>
            <a:ext cx="1046865" cy="1118568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58DA996-BB7B-4D9C-8A0C-B4CC0339971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703" y="4251619"/>
            <a:ext cx="1087985" cy="897588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B552AB80-EBFB-4F87-A7A1-0442144E677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38" y="4141129"/>
            <a:ext cx="612549" cy="1118568"/>
          </a:xfrm>
          <a:prstGeom prst="rect">
            <a:avLst/>
          </a:prstGeom>
        </p:spPr>
      </p:pic>
      <p:pic>
        <p:nvPicPr>
          <p:cNvPr id="24" name="Grafik 23" descr="Ein Bild, das Kleidung enthält.&#10;&#10;Automatisch generierte Beschreibung">
            <a:extLst>
              <a:ext uri="{FF2B5EF4-FFF2-40B4-BE49-F238E27FC236}">
                <a16:creationId xmlns:a16="http://schemas.microsoft.com/office/drawing/2014/main" id="{F005B58F-22B8-40E5-9869-FF163FE429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609" y="4200434"/>
            <a:ext cx="909720" cy="1059263"/>
          </a:xfrm>
          <a:prstGeom prst="rect">
            <a:avLst/>
          </a:prstGeom>
        </p:spPr>
      </p:pic>
      <p:pic>
        <p:nvPicPr>
          <p:cNvPr id="26" name="Grafik 25" descr="Ein Bild, das Pink, Rock enthält.&#10;&#10;Automatisch generierte Beschreibung">
            <a:extLst>
              <a:ext uri="{FF2B5EF4-FFF2-40B4-BE49-F238E27FC236}">
                <a16:creationId xmlns:a16="http://schemas.microsoft.com/office/drawing/2014/main" id="{2C8EDC23-9555-4C89-9CC1-CEF4F3CDDA7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680" y="4200434"/>
            <a:ext cx="938277" cy="1137305"/>
          </a:xfrm>
          <a:prstGeom prst="rect">
            <a:avLst/>
          </a:prstGeom>
        </p:spPr>
      </p:pic>
      <p:pic>
        <p:nvPicPr>
          <p:cNvPr id="28" name="Grafik 27" descr="Ein Bild, das Vogel, Papagei enthält.&#10;&#10;Automatisch generierte Beschreibung">
            <a:extLst>
              <a:ext uri="{FF2B5EF4-FFF2-40B4-BE49-F238E27FC236}">
                <a16:creationId xmlns:a16="http://schemas.microsoft.com/office/drawing/2014/main" id="{D7257613-9A69-44B7-B3EB-E1A20A45B66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307" y="4251619"/>
            <a:ext cx="1025815" cy="897588"/>
          </a:xfrm>
          <a:prstGeom prst="rect">
            <a:avLst/>
          </a:prstGeom>
        </p:spPr>
      </p:pic>
      <p:pic>
        <p:nvPicPr>
          <p:cNvPr id="30" name="Grafik 29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DB3602F7-E7BE-44C7-B69C-93EFDDEB17E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759" y="4017890"/>
            <a:ext cx="773406" cy="1264351"/>
          </a:xfrm>
          <a:prstGeom prst="rect">
            <a:avLst/>
          </a:prstGeom>
        </p:spPr>
      </p:pic>
      <p:pic>
        <p:nvPicPr>
          <p:cNvPr id="32" name="Grafik 31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638BA468-7B06-4CD8-A3F5-96248F8DB62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0" y="5751341"/>
            <a:ext cx="1293926" cy="984183"/>
          </a:xfrm>
          <a:prstGeom prst="rect">
            <a:avLst/>
          </a:prstGeom>
        </p:spPr>
      </p:pic>
      <p:pic>
        <p:nvPicPr>
          <p:cNvPr id="34" name="Grafik 33" descr="Ein Bild, das dunkel enthält.&#10;&#10;Automatisch generierte Beschreibung">
            <a:extLst>
              <a:ext uri="{FF2B5EF4-FFF2-40B4-BE49-F238E27FC236}">
                <a16:creationId xmlns:a16="http://schemas.microsoft.com/office/drawing/2014/main" id="{5DDD2314-8C9E-4B3B-91BE-1C92BAD3326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34" y="5767097"/>
            <a:ext cx="1108932" cy="1036851"/>
          </a:xfrm>
          <a:prstGeom prst="rect">
            <a:avLst/>
          </a:prstGeom>
        </p:spPr>
      </p:pic>
      <p:pic>
        <p:nvPicPr>
          <p:cNvPr id="36" name="Grafik 35" descr="Ein Bild, das ausgestaltet enthält.&#10;&#10;Automatisch generierte Beschreibung">
            <a:extLst>
              <a:ext uri="{FF2B5EF4-FFF2-40B4-BE49-F238E27FC236}">
                <a16:creationId xmlns:a16="http://schemas.microsoft.com/office/drawing/2014/main" id="{D03FA97D-97F7-4BB8-818C-5C68C290E6B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435" y="5751341"/>
            <a:ext cx="1130503" cy="1036852"/>
          </a:xfrm>
          <a:prstGeom prst="rect">
            <a:avLst/>
          </a:prstGeom>
        </p:spPr>
      </p:pic>
      <p:pic>
        <p:nvPicPr>
          <p:cNvPr id="38" name="Grafik 37" descr="Ein Bild, das Rock enthält.&#10;&#10;Automatisch generierte Beschreibung">
            <a:extLst>
              <a:ext uri="{FF2B5EF4-FFF2-40B4-BE49-F238E27FC236}">
                <a16:creationId xmlns:a16="http://schemas.microsoft.com/office/drawing/2014/main" id="{FE12BD5B-8D0C-408B-A655-65A2E4ECC54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609" y="5579014"/>
            <a:ext cx="933662" cy="1225432"/>
          </a:xfrm>
          <a:prstGeom prst="rect">
            <a:avLst/>
          </a:prstGeom>
        </p:spPr>
      </p:pic>
      <p:pic>
        <p:nvPicPr>
          <p:cNvPr id="40" name="Grafik 39" descr="Ein Bild, das ClipArt, Puppe enthält.&#10;&#10;Automatisch generierte Beschreibung">
            <a:extLst>
              <a:ext uri="{FF2B5EF4-FFF2-40B4-BE49-F238E27FC236}">
                <a16:creationId xmlns:a16="http://schemas.microsoft.com/office/drawing/2014/main" id="{337AE328-7071-4386-A13F-04697A10B4A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690" y="5816277"/>
            <a:ext cx="1167045" cy="561911"/>
          </a:xfrm>
          <a:prstGeom prst="rect">
            <a:avLst/>
          </a:prstGeom>
        </p:spPr>
      </p:pic>
      <p:pic>
        <p:nvPicPr>
          <p:cNvPr id="42" name="Grafik 41" descr="Ein Bild, das Text enthält.&#10;&#10;Automatisch generierte Beschreibung">
            <a:extLst>
              <a:ext uri="{FF2B5EF4-FFF2-40B4-BE49-F238E27FC236}">
                <a16:creationId xmlns:a16="http://schemas.microsoft.com/office/drawing/2014/main" id="{11AC5DD8-2FED-4014-A6C4-B113D7A1997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517" y="5649674"/>
            <a:ext cx="819150" cy="1028700"/>
          </a:xfrm>
          <a:prstGeom prst="rect">
            <a:avLst/>
          </a:prstGeom>
        </p:spPr>
      </p:pic>
      <p:sp>
        <p:nvSpPr>
          <p:cNvPr id="47" name="Textfeld 46">
            <a:extLst>
              <a:ext uri="{FF2B5EF4-FFF2-40B4-BE49-F238E27FC236}">
                <a16:creationId xmlns:a16="http://schemas.microsoft.com/office/drawing/2014/main" id="{359351E4-8718-496E-83C6-1DB26FC5D81A}"/>
              </a:ext>
            </a:extLst>
          </p:cNvPr>
          <p:cNvSpPr txBox="1"/>
          <p:nvPr/>
        </p:nvSpPr>
        <p:spPr>
          <a:xfrm>
            <a:off x="1667473" y="1406005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250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257CCFCE-43DF-49CD-AF11-E29E0D693524}"/>
              </a:ext>
            </a:extLst>
          </p:cNvPr>
          <p:cNvSpPr txBox="1"/>
          <p:nvPr/>
        </p:nvSpPr>
        <p:spPr>
          <a:xfrm>
            <a:off x="3264726" y="1403581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350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1FE571D4-1F22-4B34-9730-36255FAA4282}"/>
              </a:ext>
            </a:extLst>
          </p:cNvPr>
          <p:cNvSpPr txBox="1"/>
          <p:nvPr/>
        </p:nvSpPr>
        <p:spPr>
          <a:xfrm>
            <a:off x="2482307" y="5146819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500 VIP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C6295F22-D8AB-4838-9D8E-B5429F23386B}"/>
              </a:ext>
            </a:extLst>
          </p:cNvPr>
          <p:cNvSpPr txBox="1"/>
          <p:nvPr/>
        </p:nvSpPr>
        <p:spPr>
          <a:xfrm>
            <a:off x="368425" y="1410292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300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9A9F6DA0-7AB5-42A8-8E8A-A258DD7BE9DA}"/>
              </a:ext>
            </a:extLst>
          </p:cNvPr>
          <p:cNvSpPr txBox="1"/>
          <p:nvPr/>
        </p:nvSpPr>
        <p:spPr>
          <a:xfrm>
            <a:off x="1812671" y="6818937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500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33B1E6FC-4A4F-4F57-A370-6C5E28838A14}"/>
              </a:ext>
            </a:extLst>
          </p:cNvPr>
          <p:cNvSpPr txBox="1"/>
          <p:nvPr/>
        </p:nvSpPr>
        <p:spPr>
          <a:xfrm>
            <a:off x="4076108" y="6802298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400 VIP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C001ACFE-CF84-4667-BC06-FB942AA2831A}"/>
              </a:ext>
            </a:extLst>
          </p:cNvPr>
          <p:cNvSpPr txBox="1"/>
          <p:nvPr/>
        </p:nvSpPr>
        <p:spPr>
          <a:xfrm>
            <a:off x="2999706" y="6818937"/>
            <a:ext cx="89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4 Dia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C74B54C5-C84F-4651-A54D-D159908083A5}"/>
              </a:ext>
            </a:extLst>
          </p:cNvPr>
          <p:cNvSpPr txBox="1"/>
          <p:nvPr/>
        </p:nvSpPr>
        <p:spPr>
          <a:xfrm>
            <a:off x="4701439" y="5209608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500 VIP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BDFEC9F2-FC31-47BD-BA96-1CE581C629CA}"/>
              </a:ext>
            </a:extLst>
          </p:cNvPr>
          <p:cNvSpPr txBox="1"/>
          <p:nvPr/>
        </p:nvSpPr>
        <p:spPr>
          <a:xfrm>
            <a:off x="1300241" y="5161808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600 VIP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04013E0E-6F6E-449F-AE2D-9AFB9DB3AD91}"/>
              </a:ext>
            </a:extLst>
          </p:cNvPr>
          <p:cNvSpPr txBox="1"/>
          <p:nvPr/>
        </p:nvSpPr>
        <p:spPr>
          <a:xfrm>
            <a:off x="3558154" y="5161808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650 VIP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52CEEC0F-76A5-4124-A06C-B211CE94C8AE}"/>
              </a:ext>
            </a:extLst>
          </p:cNvPr>
          <p:cNvSpPr txBox="1"/>
          <p:nvPr/>
        </p:nvSpPr>
        <p:spPr>
          <a:xfrm>
            <a:off x="6754805" y="6818937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350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184F941A-DD43-412E-8CB9-0144A885A7D6}"/>
              </a:ext>
            </a:extLst>
          </p:cNvPr>
          <p:cNvSpPr txBox="1"/>
          <p:nvPr/>
        </p:nvSpPr>
        <p:spPr>
          <a:xfrm>
            <a:off x="4466073" y="1719152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500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58219FF9-5A37-4237-B3E7-5946F28F6030}"/>
              </a:ext>
            </a:extLst>
          </p:cNvPr>
          <p:cNvSpPr txBox="1"/>
          <p:nvPr/>
        </p:nvSpPr>
        <p:spPr>
          <a:xfrm>
            <a:off x="5524581" y="6359411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625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5CE18279-D3F1-40F0-BD5A-8F741C78217D}"/>
              </a:ext>
            </a:extLst>
          </p:cNvPr>
          <p:cNvSpPr txBox="1"/>
          <p:nvPr/>
        </p:nvSpPr>
        <p:spPr>
          <a:xfrm>
            <a:off x="5858534" y="5168608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500 VIP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9F4491F5-56F0-4247-973D-0901D0DE3B9A}"/>
              </a:ext>
            </a:extLst>
          </p:cNvPr>
          <p:cNvSpPr txBox="1"/>
          <p:nvPr/>
        </p:nvSpPr>
        <p:spPr>
          <a:xfrm>
            <a:off x="6192808" y="1376121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150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B0AA7ACF-5F3B-49CE-8DE6-C19E825B2333}"/>
              </a:ext>
            </a:extLst>
          </p:cNvPr>
          <p:cNvSpPr txBox="1"/>
          <p:nvPr/>
        </p:nvSpPr>
        <p:spPr>
          <a:xfrm>
            <a:off x="2650013" y="3606304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100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3378512E-4B68-4EDA-8D97-AF1722551AF1}"/>
              </a:ext>
            </a:extLst>
          </p:cNvPr>
          <p:cNvSpPr txBox="1"/>
          <p:nvPr/>
        </p:nvSpPr>
        <p:spPr>
          <a:xfrm>
            <a:off x="244247" y="6734388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350 VIP</a:t>
            </a: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81A6297B-C8AA-48C0-A347-686CD671FB87}"/>
              </a:ext>
            </a:extLst>
          </p:cNvPr>
          <p:cNvSpPr txBox="1"/>
          <p:nvPr/>
        </p:nvSpPr>
        <p:spPr>
          <a:xfrm>
            <a:off x="331257" y="3778112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150</a:t>
            </a: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546A83BA-7E16-4FEF-93A5-CFB3CBD7F122}"/>
              </a:ext>
            </a:extLst>
          </p:cNvPr>
          <p:cNvSpPr txBox="1"/>
          <p:nvPr/>
        </p:nvSpPr>
        <p:spPr>
          <a:xfrm>
            <a:off x="1418932" y="3820060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200 VIP</a:t>
            </a: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A215568A-7438-43E0-AE7E-C5EAEE1FE2E3}"/>
              </a:ext>
            </a:extLst>
          </p:cNvPr>
          <p:cNvSpPr txBox="1"/>
          <p:nvPr/>
        </p:nvSpPr>
        <p:spPr>
          <a:xfrm>
            <a:off x="3826656" y="3618131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150</a:t>
            </a: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D548C41E-A097-4BFB-BE18-FAE3538E3037}"/>
              </a:ext>
            </a:extLst>
          </p:cNvPr>
          <p:cNvSpPr txBox="1"/>
          <p:nvPr/>
        </p:nvSpPr>
        <p:spPr>
          <a:xfrm>
            <a:off x="4992300" y="3601010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150</a:t>
            </a: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54BE9A2F-935F-46A3-9638-BDEBBB078B20}"/>
              </a:ext>
            </a:extLst>
          </p:cNvPr>
          <p:cNvSpPr txBox="1"/>
          <p:nvPr/>
        </p:nvSpPr>
        <p:spPr>
          <a:xfrm>
            <a:off x="6012797" y="3556225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150</a:t>
            </a: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4BA52A69-12DD-4FF7-9FE4-1641F703BCB0}"/>
              </a:ext>
            </a:extLst>
          </p:cNvPr>
          <p:cNvSpPr txBox="1"/>
          <p:nvPr/>
        </p:nvSpPr>
        <p:spPr>
          <a:xfrm>
            <a:off x="6991750" y="3328432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100</a:t>
            </a: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F07F64F5-91CF-4DEA-9A1E-CAF8C5030C25}"/>
              </a:ext>
            </a:extLst>
          </p:cNvPr>
          <p:cNvSpPr txBox="1"/>
          <p:nvPr/>
        </p:nvSpPr>
        <p:spPr>
          <a:xfrm>
            <a:off x="34497" y="5283617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425 VIP</a:t>
            </a: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0E275FE0-A060-4C2E-AC6C-0E7042A0E4DF}"/>
              </a:ext>
            </a:extLst>
          </p:cNvPr>
          <p:cNvSpPr txBox="1"/>
          <p:nvPr/>
        </p:nvSpPr>
        <p:spPr>
          <a:xfrm>
            <a:off x="6940446" y="5209608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350 VIP</a:t>
            </a:r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01953303-2A71-4556-AA55-A1A15CE4B43C}"/>
              </a:ext>
            </a:extLst>
          </p:cNvPr>
          <p:cNvSpPr txBox="1"/>
          <p:nvPr/>
        </p:nvSpPr>
        <p:spPr>
          <a:xfrm>
            <a:off x="7468462" y="7674273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1/3</a:t>
            </a:r>
          </a:p>
        </p:txBody>
      </p:sp>
    </p:spTree>
    <p:extLst>
      <p:ext uri="{BB962C8B-B14F-4D97-AF65-F5344CB8AC3E}">
        <p14:creationId xmlns:p14="http://schemas.microsoft.com/office/powerpoint/2010/main" val="1502808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feld 90">
            <a:extLst>
              <a:ext uri="{FF2B5EF4-FFF2-40B4-BE49-F238E27FC236}">
                <a16:creationId xmlns:a16="http://schemas.microsoft.com/office/drawing/2014/main" id="{6CEEFF9C-A73F-471B-BCFF-7CF8AC6FACDE}"/>
              </a:ext>
            </a:extLst>
          </p:cNvPr>
          <p:cNvSpPr txBox="1"/>
          <p:nvPr/>
        </p:nvSpPr>
        <p:spPr>
          <a:xfrm rot="20018275">
            <a:off x="-4784775" y="-3567776"/>
            <a:ext cx="17705488" cy="1421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endParaRPr lang="de-DE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endParaRPr lang="de-DE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DA79844-E18E-4739-8297-16839790E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32" y="136698"/>
            <a:ext cx="1085850" cy="1524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57AD29B-2F4F-410E-A50C-4CDDA532D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948" y="136698"/>
            <a:ext cx="438645" cy="161308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FF88622-1CC3-41C2-BB01-5A45E0A88F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889" y="404754"/>
            <a:ext cx="1351486" cy="987888"/>
          </a:xfrm>
          <a:prstGeom prst="rect">
            <a:avLst/>
          </a:prstGeom>
        </p:spPr>
      </p:pic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54CC275-D2ED-4E05-A0D7-4BF173E6C3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249" y="411562"/>
            <a:ext cx="747776" cy="106335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101BD21-CCD6-45C1-B04F-F2E97F8F46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486" y="586500"/>
            <a:ext cx="1361089" cy="71347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85B38D4-9FAF-4E18-99CB-42F2435370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575" y="586500"/>
            <a:ext cx="1236996" cy="659731"/>
          </a:xfrm>
          <a:prstGeom prst="rect">
            <a:avLst/>
          </a:prstGeom>
        </p:spPr>
      </p:pic>
      <p:pic>
        <p:nvPicPr>
          <p:cNvPr id="15" name="Grafik 14" descr="Ein Bild, das Zubehör enthält.&#10;&#10;Automatisch generierte Beschreibung">
            <a:extLst>
              <a:ext uri="{FF2B5EF4-FFF2-40B4-BE49-F238E27FC236}">
                <a16:creationId xmlns:a16="http://schemas.microsoft.com/office/drawing/2014/main" id="{0F6DCD97-52DA-41A2-A602-F986E3063D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32" y="1916873"/>
            <a:ext cx="1044307" cy="1398625"/>
          </a:xfrm>
          <a:prstGeom prst="rect">
            <a:avLst/>
          </a:prstGeom>
        </p:spPr>
      </p:pic>
      <p:pic>
        <p:nvPicPr>
          <p:cNvPr id="17" name="Grafik 1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F740626F-F3AA-4C12-A0CA-5BF8EEFBAF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702" y="2171255"/>
            <a:ext cx="1406368" cy="706614"/>
          </a:xfrm>
          <a:prstGeom prst="rect">
            <a:avLst/>
          </a:prstGeom>
        </p:spPr>
      </p:pic>
      <p:pic>
        <p:nvPicPr>
          <p:cNvPr id="19" name="Grafik 18" descr="Ein Bild, das grün, drinnen enthält.&#10;&#10;Automatisch generierte Beschreibung">
            <a:extLst>
              <a:ext uri="{FF2B5EF4-FFF2-40B4-BE49-F238E27FC236}">
                <a16:creationId xmlns:a16="http://schemas.microsoft.com/office/drawing/2014/main" id="{95F03C32-D4A0-4E5D-A8FC-87B3204BA5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929" y="2068135"/>
            <a:ext cx="960446" cy="713474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479D6233-B30C-4F17-BBCA-890BE1C898B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206" y="1865936"/>
            <a:ext cx="747775" cy="1069733"/>
          </a:xfrm>
          <a:prstGeom prst="rect">
            <a:avLst/>
          </a:prstGeom>
        </p:spPr>
      </p:pic>
      <p:pic>
        <p:nvPicPr>
          <p:cNvPr id="23" name="Grafik 22" descr="Ein Bild, das Text, Zahnrad enthält.&#10;&#10;Automatisch generierte Beschreibung">
            <a:extLst>
              <a:ext uri="{FF2B5EF4-FFF2-40B4-BE49-F238E27FC236}">
                <a16:creationId xmlns:a16="http://schemas.microsoft.com/office/drawing/2014/main" id="{79B28D92-400F-4100-BFCD-CCACA703D6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723" y="2068135"/>
            <a:ext cx="1069684" cy="554291"/>
          </a:xfrm>
          <a:prstGeom prst="rect">
            <a:avLst/>
          </a:prstGeom>
        </p:spPr>
      </p:pic>
      <p:pic>
        <p:nvPicPr>
          <p:cNvPr id="25" name="Grafik 24" descr="Ein Bild, das gestreift, Person enthält.&#10;&#10;Automatisch generierte Beschreibung">
            <a:extLst>
              <a:ext uri="{FF2B5EF4-FFF2-40B4-BE49-F238E27FC236}">
                <a16:creationId xmlns:a16="http://schemas.microsoft.com/office/drawing/2014/main" id="{40B02C92-1EE3-4F9D-92C2-DCC9DB6B66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06" y="1752460"/>
            <a:ext cx="1219200" cy="1562100"/>
          </a:xfrm>
          <a:prstGeom prst="rect">
            <a:avLst/>
          </a:prstGeom>
        </p:spPr>
      </p:pic>
      <p:pic>
        <p:nvPicPr>
          <p:cNvPr id="27" name="Grafik 26" descr="Ein Bild, das Haarteil enthält.&#10;&#10;Automatisch generierte Beschreibung">
            <a:extLst>
              <a:ext uri="{FF2B5EF4-FFF2-40B4-BE49-F238E27FC236}">
                <a16:creationId xmlns:a16="http://schemas.microsoft.com/office/drawing/2014/main" id="{2E5C4939-3046-4FF5-9226-B7736BAC3C0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32" y="3416002"/>
            <a:ext cx="908432" cy="1445232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78D77C69-F5DC-4141-A7AB-F5F353CD276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794" y="3904278"/>
            <a:ext cx="1044307" cy="432641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17EB29CA-A384-4F71-806A-B0FE491B459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49" y="3602270"/>
            <a:ext cx="960447" cy="1135074"/>
          </a:xfrm>
          <a:prstGeom prst="rect">
            <a:avLst/>
          </a:prstGeom>
        </p:spPr>
      </p:pic>
      <p:pic>
        <p:nvPicPr>
          <p:cNvPr id="33" name="Grafik 32" descr="Ein Bild, das Kleidung enthält.&#10;&#10;Automatisch generierte Beschreibung">
            <a:extLst>
              <a:ext uri="{FF2B5EF4-FFF2-40B4-BE49-F238E27FC236}">
                <a16:creationId xmlns:a16="http://schemas.microsoft.com/office/drawing/2014/main" id="{99D39EFB-B579-41B3-96A7-0D7D7744652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040" y="3446294"/>
            <a:ext cx="704850" cy="12954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4CF22939-3E99-460E-AC81-A4E25C50E68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744" y="3650731"/>
            <a:ext cx="1166520" cy="686188"/>
          </a:xfrm>
          <a:prstGeom prst="rect">
            <a:avLst/>
          </a:prstGeom>
        </p:spPr>
      </p:pic>
      <p:pic>
        <p:nvPicPr>
          <p:cNvPr id="37" name="Grafik 36" descr="Ein Bild, das Text, Röntgenfilm enthält.&#10;&#10;Automatisch generierte Beschreibung">
            <a:extLst>
              <a:ext uri="{FF2B5EF4-FFF2-40B4-BE49-F238E27FC236}">
                <a16:creationId xmlns:a16="http://schemas.microsoft.com/office/drawing/2014/main" id="{F74EF21F-8CA2-4EA1-A0D2-0ED0E82F70A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821" y="3367188"/>
            <a:ext cx="508252" cy="1506819"/>
          </a:xfrm>
          <a:prstGeom prst="rect">
            <a:avLst/>
          </a:prstGeom>
        </p:spPr>
      </p:pic>
      <p:pic>
        <p:nvPicPr>
          <p:cNvPr id="39" name="Grafik 38" descr="Ein Bild, das Text enthält.&#10;&#10;Automatisch generierte Beschreibung">
            <a:extLst>
              <a:ext uri="{FF2B5EF4-FFF2-40B4-BE49-F238E27FC236}">
                <a16:creationId xmlns:a16="http://schemas.microsoft.com/office/drawing/2014/main" id="{6BE21A7F-E44F-4B7E-9E5C-0772A9E3966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10" y="4951449"/>
            <a:ext cx="1200150" cy="1562100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981E47BF-FC6D-4604-A0B3-F97C14DD4F8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42" y="5075274"/>
            <a:ext cx="1057275" cy="1314450"/>
          </a:xfrm>
          <a:prstGeom prst="rect">
            <a:avLst/>
          </a:prstGeom>
        </p:spPr>
      </p:pic>
      <p:pic>
        <p:nvPicPr>
          <p:cNvPr id="43" name="Grafik 42" descr="Ein Bild, das farbig, Kleidung enthält.&#10;&#10;Automatisch generierte Beschreibung">
            <a:extLst>
              <a:ext uri="{FF2B5EF4-FFF2-40B4-BE49-F238E27FC236}">
                <a16:creationId xmlns:a16="http://schemas.microsoft.com/office/drawing/2014/main" id="{FEE8E50C-0632-4712-93DC-2EAC0CDB00A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953" y="5075274"/>
            <a:ext cx="856543" cy="1370469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1460295B-50AD-4B52-A874-02343C7A011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266" y="5081430"/>
            <a:ext cx="856543" cy="1241987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5118AE37-6537-449D-A210-31A1D502379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431" y="5134536"/>
            <a:ext cx="1217831" cy="1014859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31AC5B51-0027-4428-9A78-810C32FA4C3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06" y="5490628"/>
            <a:ext cx="1200818" cy="483742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F8BC5707-5BA0-406F-BC2E-9136DB88935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76" y="6991922"/>
            <a:ext cx="1285875" cy="762000"/>
          </a:xfrm>
          <a:prstGeom prst="rect">
            <a:avLst/>
          </a:prstGeom>
        </p:spPr>
      </p:pic>
      <p:pic>
        <p:nvPicPr>
          <p:cNvPr id="53" name="Grafik 52" descr="Ein Bild, das Fisch, stachelflossige Fische enthält.&#10;&#10;Automatisch generierte Beschreibung">
            <a:extLst>
              <a:ext uri="{FF2B5EF4-FFF2-40B4-BE49-F238E27FC236}">
                <a16:creationId xmlns:a16="http://schemas.microsoft.com/office/drawing/2014/main" id="{F94EE454-5163-44D1-81A1-58050AED6456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770" y="6991922"/>
            <a:ext cx="1143000" cy="857250"/>
          </a:xfrm>
          <a:prstGeom prst="rect">
            <a:avLst/>
          </a:prstGeom>
        </p:spPr>
      </p:pic>
      <p:pic>
        <p:nvPicPr>
          <p:cNvPr id="55" name="Grafik 54" descr="Ein Bild, das Text enthält.&#10;&#10;Automatisch generierte Beschreibung">
            <a:extLst>
              <a:ext uri="{FF2B5EF4-FFF2-40B4-BE49-F238E27FC236}">
                <a16:creationId xmlns:a16="http://schemas.microsoft.com/office/drawing/2014/main" id="{34D4568D-7FB2-48BD-9E5E-9421565CA67A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805" y="7045961"/>
            <a:ext cx="1143000" cy="762000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5AF89D68-4DFA-4287-A56E-F022DB22338E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876" y="7059241"/>
            <a:ext cx="1285875" cy="668655"/>
          </a:xfrm>
          <a:prstGeom prst="rect">
            <a:avLst/>
          </a:prstGeom>
        </p:spPr>
      </p:pic>
      <p:pic>
        <p:nvPicPr>
          <p:cNvPr id="59" name="Grafik 58" descr="Ein Bild, das Schuhe enthält.&#10;&#10;Automatisch generierte Beschreibung">
            <a:extLst>
              <a:ext uri="{FF2B5EF4-FFF2-40B4-BE49-F238E27FC236}">
                <a16:creationId xmlns:a16="http://schemas.microsoft.com/office/drawing/2014/main" id="{06E5C3B2-F5FE-4E2A-9192-D8AC3EF72563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822" y="6899067"/>
            <a:ext cx="1343941" cy="865277"/>
          </a:xfrm>
          <a:prstGeom prst="rect">
            <a:avLst/>
          </a:prstGeom>
        </p:spPr>
      </p:pic>
      <p:sp>
        <p:nvSpPr>
          <p:cNvPr id="60" name="Textfeld 59">
            <a:extLst>
              <a:ext uri="{FF2B5EF4-FFF2-40B4-BE49-F238E27FC236}">
                <a16:creationId xmlns:a16="http://schemas.microsoft.com/office/drawing/2014/main" id="{CE51CC89-BA55-4A0E-B910-6695D7C00C8C}"/>
              </a:ext>
            </a:extLst>
          </p:cNvPr>
          <p:cNvSpPr txBox="1"/>
          <p:nvPr/>
        </p:nvSpPr>
        <p:spPr>
          <a:xfrm>
            <a:off x="3131592" y="1368045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250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592DAD53-75A1-409C-82A0-A689481E0683}"/>
              </a:ext>
            </a:extLst>
          </p:cNvPr>
          <p:cNvSpPr txBox="1"/>
          <p:nvPr/>
        </p:nvSpPr>
        <p:spPr>
          <a:xfrm>
            <a:off x="2672317" y="4635212"/>
            <a:ext cx="1890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350 VIP/550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5747285C-174C-45D3-88FD-F42C46B3AC7E}"/>
              </a:ext>
            </a:extLst>
          </p:cNvPr>
          <p:cNvSpPr txBox="1"/>
          <p:nvPr/>
        </p:nvSpPr>
        <p:spPr>
          <a:xfrm>
            <a:off x="2918304" y="6401556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12 Dia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0E50DB6E-9B20-4328-8CDD-4F0604697794}"/>
              </a:ext>
            </a:extLst>
          </p:cNvPr>
          <p:cNvSpPr txBox="1"/>
          <p:nvPr/>
        </p:nvSpPr>
        <p:spPr>
          <a:xfrm>
            <a:off x="102186" y="4601930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500 VIP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ABBA0F88-B813-44D0-9511-2B9009574CBB}"/>
              </a:ext>
            </a:extLst>
          </p:cNvPr>
          <p:cNvSpPr txBox="1"/>
          <p:nvPr/>
        </p:nvSpPr>
        <p:spPr>
          <a:xfrm>
            <a:off x="5291621" y="6062565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500 VIP</a:t>
            </a: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190B7A8C-A5A2-4482-810C-D30FFCF67196}"/>
              </a:ext>
            </a:extLst>
          </p:cNvPr>
          <p:cNvSpPr txBox="1"/>
          <p:nvPr/>
        </p:nvSpPr>
        <p:spPr>
          <a:xfrm>
            <a:off x="4517308" y="4680595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375</a:t>
            </a: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078E15B0-007A-45F1-AA13-05E0C26E347F}"/>
              </a:ext>
            </a:extLst>
          </p:cNvPr>
          <p:cNvSpPr txBox="1"/>
          <p:nvPr/>
        </p:nvSpPr>
        <p:spPr>
          <a:xfrm>
            <a:off x="5458820" y="4546790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350</a:t>
            </a: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6A67AE9C-6369-490F-9A38-20645A16DE9B}"/>
              </a:ext>
            </a:extLst>
          </p:cNvPr>
          <p:cNvSpPr txBox="1"/>
          <p:nvPr/>
        </p:nvSpPr>
        <p:spPr>
          <a:xfrm>
            <a:off x="6937077" y="2984629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450</a:t>
            </a: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AFC8B668-5F6E-45D9-B469-E99D41F576B3}"/>
              </a:ext>
            </a:extLst>
          </p:cNvPr>
          <p:cNvSpPr txBox="1"/>
          <p:nvPr/>
        </p:nvSpPr>
        <p:spPr>
          <a:xfrm>
            <a:off x="1846444" y="6303491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350</a:t>
            </a: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06DBAB1E-D360-44DC-82E7-14D47C28191A}"/>
              </a:ext>
            </a:extLst>
          </p:cNvPr>
          <p:cNvSpPr txBox="1"/>
          <p:nvPr/>
        </p:nvSpPr>
        <p:spPr>
          <a:xfrm>
            <a:off x="516033" y="6372931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350</a:t>
            </a: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A3FFC21D-8923-4F36-83F2-8A052C409BAC}"/>
              </a:ext>
            </a:extLst>
          </p:cNvPr>
          <p:cNvSpPr txBox="1"/>
          <p:nvPr/>
        </p:nvSpPr>
        <p:spPr>
          <a:xfrm>
            <a:off x="418528" y="1557953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300</a:t>
            </a: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197B3F81-D4B6-44AC-B361-F063E1DAAAC0}"/>
              </a:ext>
            </a:extLst>
          </p:cNvPr>
          <p:cNvSpPr txBox="1"/>
          <p:nvPr/>
        </p:nvSpPr>
        <p:spPr>
          <a:xfrm>
            <a:off x="4110916" y="6401555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550 VIP</a:t>
            </a:r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1227F874-C606-4FB4-8708-25505E1D1BCB}"/>
              </a:ext>
            </a:extLst>
          </p:cNvPr>
          <p:cNvSpPr txBox="1"/>
          <p:nvPr/>
        </p:nvSpPr>
        <p:spPr>
          <a:xfrm>
            <a:off x="4562578" y="1392642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400</a:t>
            </a: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89E90162-33B8-43F4-9CF5-A6A4AF1AEBB7}"/>
              </a:ext>
            </a:extLst>
          </p:cNvPr>
          <p:cNvSpPr txBox="1"/>
          <p:nvPr/>
        </p:nvSpPr>
        <p:spPr>
          <a:xfrm>
            <a:off x="5248025" y="2651924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300 VIP</a:t>
            </a: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96A9D187-992E-457E-A473-EBBF0078026D}"/>
              </a:ext>
            </a:extLst>
          </p:cNvPr>
          <p:cNvSpPr txBox="1"/>
          <p:nvPr/>
        </p:nvSpPr>
        <p:spPr>
          <a:xfrm>
            <a:off x="1806057" y="1720392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425</a:t>
            </a: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7F45468F-64D4-41F3-900C-A3C6012D91E1}"/>
              </a:ext>
            </a:extLst>
          </p:cNvPr>
          <p:cNvSpPr txBox="1"/>
          <p:nvPr/>
        </p:nvSpPr>
        <p:spPr>
          <a:xfrm>
            <a:off x="4461811" y="2934137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250</a:t>
            </a:r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3907A2B3-AB21-49AF-95FF-97AD0494422D}"/>
              </a:ext>
            </a:extLst>
          </p:cNvPr>
          <p:cNvSpPr txBox="1"/>
          <p:nvPr/>
        </p:nvSpPr>
        <p:spPr>
          <a:xfrm>
            <a:off x="6535992" y="4783509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400</a:t>
            </a:r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B510B1FA-4D1F-43D6-B379-0893A85EBC71}"/>
              </a:ext>
            </a:extLst>
          </p:cNvPr>
          <p:cNvSpPr txBox="1"/>
          <p:nvPr/>
        </p:nvSpPr>
        <p:spPr>
          <a:xfrm>
            <a:off x="6081083" y="7724008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250</a:t>
            </a:r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A6D1717C-4EE8-41A3-BA4A-371D31E2E208}"/>
              </a:ext>
            </a:extLst>
          </p:cNvPr>
          <p:cNvSpPr txBox="1"/>
          <p:nvPr/>
        </p:nvSpPr>
        <p:spPr>
          <a:xfrm>
            <a:off x="1695012" y="2977633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225</a:t>
            </a:r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2098E9F4-2E74-4D28-9419-9BA361262980}"/>
              </a:ext>
            </a:extLst>
          </p:cNvPr>
          <p:cNvSpPr txBox="1"/>
          <p:nvPr/>
        </p:nvSpPr>
        <p:spPr>
          <a:xfrm>
            <a:off x="3003334" y="2984629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450</a:t>
            </a:r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F3D7E6E6-0300-4F1D-A355-B7D16C76323D}"/>
              </a:ext>
            </a:extLst>
          </p:cNvPr>
          <p:cNvSpPr txBox="1"/>
          <p:nvPr/>
        </p:nvSpPr>
        <p:spPr>
          <a:xfrm>
            <a:off x="7044244" y="1222341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350</a:t>
            </a:r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F64E00A0-EF87-4AD8-87A2-1B4095D19EFA}"/>
              </a:ext>
            </a:extLst>
          </p:cNvPr>
          <p:cNvSpPr txBox="1"/>
          <p:nvPr/>
        </p:nvSpPr>
        <p:spPr>
          <a:xfrm>
            <a:off x="1560526" y="4432325"/>
            <a:ext cx="89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3 Dia</a:t>
            </a: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DDAF6F8A-66B7-4238-A78E-5DB02D5F6E53}"/>
              </a:ext>
            </a:extLst>
          </p:cNvPr>
          <p:cNvSpPr txBox="1"/>
          <p:nvPr/>
        </p:nvSpPr>
        <p:spPr>
          <a:xfrm>
            <a:off x="6937077" y="6178409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350</a:t>
            </a: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1291CB64-09FC-4FA0-A1F3-F85C3D513E43}"/>
              </a:ext>
            </a:extLst>
          </p:cNvPr>
          <p:cNvSpPr txBox="1"/>
          <p:nvPr/>
        </p:nvSpPr>
        <p:spPr>
          <a:xfrm>
            <a:off x="4273334" y="7660850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400 VIP</a:t>
            </a: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725654A6-0095-4A3E-9BD8-0E4025FBA598}"/>
              </a:ext>
            </a:extLst>
          </p:cNvPr>
          <p:cNvSpPr txBox="1"/>
          <p:nvPr/>
        </p:nvSpPr>
        <p:spPr>
          <a:xfrm>
            <a:off x="407488" y="7724007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500</a:t>
            </a:r>
          </a:p>
        </p:txBody>
      </p:sp>
      <p:sp>
        <p:nvSpPr>
          <p:cNvPr id="86" name="Textfeld 85">
            <a:extLst>
              <a:ext uri="{FF2B5EF4-FFF2-40B4-BE49-F238E27FC236}">
                <a16:creationId xmlns:a16="http://schemas.microsoft.com/office/drawing/2014/main" id="{856AC9FD-8D97-456C-A10C-04F647360A8A}"/>
              </a:ext>
            </a:extLst>
          </p:cNvPr>
          <p:cNvSpPr txBox="1"/>
          <p:nvPr/>
        </p:nvSpPr>
        <p:spPr>
          <a:xfrm>
            <a:off x="2784418" y="7713946"/>
            <a:ext cx="1455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500 (VIP)</a:t>
            </a:r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016F98FF-6260-4C9A-AE64-E8C60773FA83}"/>
              </a:ext>
            </a:extLst>
          </p:cNvPr>
          <p:cNvSpPr txBox="1"/>
          <p:nvPr/>
        </p:nvSpPr>
        <p:spPr>
          <a:xfrm>
            <a:off x="1986390" y="7692744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200</a:t>
            </a:r>
          </a:p>
        </p:txBody>
      </p:sp>
      <p:sp>
        <p:nvSpPr>
          <p:cNvPr id="88" name="Textfeld 87">
            <a:extLst>
              <a:ext uri="{FF2B5EF4-FFF2-40B4-BE49-F238E27FC236}">
                <a16:creationId xmlns:a16="http://schemas.microsoft.com/office/drawing/2014/main" id="{8BFF6F75-8236-49E3-96C4-17BC9C8639FC}"/>
              </a:ext>
            </a:extLst>
          </p:cNvPr>
          <p:cNvSpPr txBox="1"/>
          <p:nvPr/>
        </p:nvSpPr>
        <p:spPr>
          <a:xfrm>
            <a:off x="5495907" y="1234286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350 VIP</a:t>
            </a:r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0F51C657-EA8D-4C24-A37F-979427D56732}"/>
              </a:ext>
            </a:extLst>
          </p:cNvPr>
          <p:cNvSpPr txBox="1"/>
          <p:nvPr/>
        </p:nvSpPr>
        <p:spPr>
          <a:xfrm>
            <a:off x="427207" y="3027843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375</a:t>
            </a: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AF66F23B-359A-4AB2-98CB-4488269CFC70}"/>
              </a:ext>
            </a:extLst>
          </p:cNvPr>
          <p:cNvSpPr txBox="1"/>
          <p:nvPr/>
        </p:nvSpPr>
        <p:spPr>
          <a:xfrm>
            <a:off x="7468462" y="7674273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2/3</a:t>
            </a:r>
          </a:p>
        </p:txBody>
      </p:sp>
    </p:spTree>
    <p:extLst>
      <p:ext uri="{BB962C8B-B14F-4D97-AF65-F5344CB8AC3E}">
        <p14:creationId xmlns:p14="http://schemas.microsoft.com/office/powerpoint/2010/main" val="783346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feld 74">
            <a:extLst>
              <a:ext uri="{FF2B5EF4-FFF2-40B4-BE49-F238E27FC236}">
                <a16:creationId xmlns:a16="http://schemas.microsoft.com/office/drawing/2014/main" id="{00B9B9F7-1B2C-457F-AEDA-FE279DB5228C}"/>
              </a:ext>
            </a:extLst>
          </p:cNvPr>
          <p:cNvSpPr txBox="1"/>
          <p:nvPr/>
        </p:nvSpPr>
        <p:spPr>
          <a:xfrm rot="20018275">
            <a:off x="-4784775" y="-3567776"/>
            <a:ext cx="17705488" cy="1421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 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@mspnews_com</a:t>
            </a:r>
          </a:p>
          <a:p>
            <a:endParaRPr lang="de-DE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endParaRPr lang="de-DE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FEBD2D4-D673-4CC9-9810-2D43CB7C8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1" y="214924"/>
            <a:ext cx="1401341" cy="1681609"/>
          </a:xfrm>
          <a:prstGeom prst="rect">
            <a:avLst/>
          </a:prstGeom>
        </p:spPr>
      </p:pic>
      <p:pic>
        <p:nvPicPr>
          <p:cNvPr id="7" name="Grafik 6" descr="Ein Bild, das Licht enthält.&#10;&#10;Automatisch generierte Beschreibung">
            <a:extLst>
              <a:ext uri="{FF2B5EF4-FFF2-40B4-BE49-F238E27FC236}">
                <a16:creationId xmlns:a16="http://schemas.microsoft.com/office/drawing/2014/main" id="{18C568DD-9E5D-408F-B60D-F7E816E96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535" y="255908"/>
            <a:ext cx="937500" cy="1640625"/>
          </a:xfrm>
          <a:prstGeom prst="rect">
            <a:avLst/>
          </a:prstGeom>
        </p:spPr>
      </p:pic>
      <p:pic>
        <p:nvPicPr>
          <p:cNvPr id="9" name="Grafik 8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C1CCCE3-6410-4E87-96AE-A57AF8753B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502" y="467783"/>
            <a:ext cx="792307" cy="142875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C5FB3EF-3C17-4FDB-9B24-5E2EC9CBA6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227" y="747698"/>
            <a:ext cx="810991" cy="868919"/>
          </a:xfrm>
          <a:prstGeom prst="rect">
            <a:avLst/>
          </a:prstGeom>
        </p:spPr>
      </p:pic>
      <p:pic>
        <p:nvPicPr>
          <p:cNvPr id="13" name="Grafik 12" descr="Ein Bild, das Text, Zahnrad, Metallwaren enthält.&#10;&#10;Automatisch generierte Beschreibung">
            <a:extLst>
              <a:ext uri="{FF2B5EF4-FFF2-40B4-BE49-F238E27FC236}">
                <a16:creationId xmlns:a16="http://schemas.microsoft.com/office/drawing/2014/main" id="{0E6A0A77-3421-4F24-A458-480E54CEA1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654" y="823417"/>
            <a:ext cx="1183902" cy="57751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6720C5C-B7B3-4625-92C2-33EE54A464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675" y="455210"/>
            <a:ext cx="1183902" cy="131392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F624C19E-BE95-4CF1-A054-470B414F42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43" y="2186140"/>
            <a:ext cx="942975" cy="1228725"/>
          </a:xfrm>
          <a:prstGeom prst="rect">
            <a:avLst/>
          </a:prstGeom>
        </p:spPr>
      </p:pic>
      <p:pic>
        <p:nvPicPr>
          <p:cNvPr id="19" name="Grafik 18" descr="Ein Bild, das Nachthimmel enthält.&#10;&#10;Automatisch generierte Beschreibung">
            <a:extLst>
              <a:ext uri="{FF2B5EF4-FFF2-40B4-BE49-F238E27FC236}">
                <a16:creationId xmlns:a16="http://schemas.microsoft.com/office/drawing/2014/main" id="{C917C41C-D382-4DDD-840A-B1C2A373C9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535" y="2297487"/>
            <a:ext cx="923925" cy="1123950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95E66C-E8D1-4BA6-9E44-98674954CD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252" y="2297487"/>
            <a:ext cx="942975" cy="1123950"/>
          </a:xfrm>
          <a:prstGeom prst="rect">
            <a:avLst/>
          </a:prstGeom>
        </p:spPr>
      </p:pic>
      <p:pic>
        <p:nvPicPr>
          <p:cNvPr id="23" name="Grafik 22" descr="Ein Bild, das Text enthält.&#10;&#10;Automatisch generierte Beschreibung">
            <a:extLst>
              <a:ext uri="{FF2B5EF4-FFF2-40B4-BE49-F238E27FC236}">
                <a16:creationId xmlns:a16="http://schemas.microsoft.com/office/drawing/2014/main" id="{136AE2D2-DA25-442B-BBD5-C2CB36104AC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254" y="2311958"/>
            <a:ext cx="914400" cy="771525"/>
          </a:xfrm>
          <a:prstGeom prst="rect">
            <a:avLst/>
          </a:prstGeom>
        </p:spPr>
      </p:pic>
      <p:pic>
        <p:nvPicPr>
          <p:cNvPr id="25" name="Grafik 24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16F8934A-BF53-486E-8A25-E07510EEBC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681" y="2352769"/>
            <a:ext cx="952500" cy="781050"/>
          </a:xfrm>
          <a:prstGeom prst="rect">
            <a:avLst/>
          </a:prstGeom>
        </p:spPr>
      </p:pic>
      <p:pic>
        <p:nvPicPr>
          <p:cNvPr id="27" name="Grafik 26" descr="Ein Bild, das Text, Vektorgrafiken, Brille enthält.&#10;&#10;Automatisch generierte Beschreibung">
            <a:extLst>
              <a:ext uri="{FF2B5EF4-FFF2-40B4-BE49-F238E27FC236}">
                <a16:creationId xmlns:a16="http://schemas.microsoft.com/office/drawing/2014/main" id="{1D9129ED-AC93-47E8-8358-0600E24115F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042" y="2624229"/>
            <a:ext cx="1183902" cy="466891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F0CAADCC-AC2D-4B11-824F-138B8B180EE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66" y="3926524"/>
            <a:ext cx="1012222" cy="712832"/>
          </a:xfrm>
          <a:prstGeom prst="rect">
            <a:avLst/>
          </a:prstGeom>
        </p:spPr>
      </p:pic>
      <p:pic>
        <p:nvPicPr>
          <p:cNvPr id="31" name="Grafik 30" descr="Ein Bild, das Kleidung enthält.&#10;&#10;Automatisch generierte Beschreibung">
            <a:extLst>
              <a:ext uri="{FF2B5EF4-FFF2-40B4-BE49-F238E27FC236}">
                <a16:creationId xmlns:a16="http://schemas.microsoft.com/office/drawing/2014/main" id="{2807D039-CC43-42D3-BD71-2E95D01C6D1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219" y="3711440"/>
            <a:ext cx="695325" cy="114300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AC38EE7F-0721-4B3C-94B1-C601D8ECC47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467" y="3822391"/>
            <a:ext cx="1009650" cy="1104900"/>
          </a:xfrm>
          <a:prstGeom prst="rect">
            <a:avLst/>
          </a:prstGeom>
        </p:spPr>
      </p:pic>
      <p:pic>
        <p:nvPicPr>
          <p:cNvPr id="35" name="Grafik 34" descr="Ein Bild, das Rock enthält.&#10;&#10;Automatisch generierte Beschreibung">
            <a:extLst>
              <a:ext uri="{FF2B5EF4-FFF2-40B4-BE49-F238E27FC236}">
                <a16:creationId xmlns:a16="http://schemas.microsoft.com/office/drawing/2014/main" id="{D01072F0-7DFA-4BD1-99BB-73836B036A8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638" y="3953519"/>
            <a:ext cx="962025" cy="657225"/>
          </a:xfrm>
          <a:prstGeom prst="rect">
            <a:avLst/>
          </a:prstGeom>
        </p:spPr>
      </p:pic>
      <p:pic>
        <p:nvPicPr>
          <p:cNvPr id="37" name="Grafik 36" descr="Ein Bild, das Text enthält.&#10;&#10;Automatisch generierte Beschreibung">
            <a:extLst>
              <a:ext uri="{FF2B5EF4-FFF2-40B4-BE49-F238E27FC236}">
                <a16:creationId xmlns:a16="http://schemas.microsoft.com/office/drawing/2014/main" id="{3DB2553D-5926-47B9-887A-547484DDF74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994" y="3614755"/>
            <a:ext cx="692980" cy="1359477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2DD3B61F-3E97-493F-9E6B-FA25806C127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497" y="3822391"/>
            <a:ext cx="1057275" cy="1314450"/>
          </a:xfrm>
          <a:prstGeom prst="rect">
            <a:avLst/>
          </a:prstGeom>
        </p:spPr>
      </p:pic>
      <p:pic>
        <p:nvPicPr>
          <p:cNvPr id="41" name="Grafik 40" descr="Ein Bild, das Text enthält.&#10;&#10;Automatisch generierte Beschreibung">
            <a:extLst>
              <a:ext uri="{FF2B5EF4-FFF2-40B4-BE49-F238E27FC236}">
                <a16:creationId xmlns:a16="http://schemas.microsoft.com/office/drawing/2014/main" id="{65C06917-678A-49EB-9E98-F3A635A34E9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88" y="5373495"/>
            <a:ext cx="914400" cy="1419225"/>
          </a:xfrm>
          <a:prstGeom prst="rect">
            <a:avLst/>
          </a:prstGeom>
        </p:spPr>
      </p:pic>
      <p:pic>
        <p:nvPicPr>
          <p:cNvPr id="43" name="Grafik 42" descr="Ein Bild, das Vogel, Pflanze enthält.&#10;&#10;Automatisch generierte Beschreibung">
            <a:extLst>
              <a:ext uri="{FF2B5EF4-FFF2-40B4-BE49-F238E27FC236}">
                <a16:creationId xmlns:a16="http://schemas.microsoft.com/office/drawing/2014/main" id="{F7BD364D-826D-48D2-9794-D5B453A4426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054" y="5472024"/>
            <a:ext cx="1352550" cy="1381125"/>
          </a:xfrm>
          <a:prstGeom prst="rect">
            <a:avLst/>
          </a:prstGeom>
        </p:spPr>
      </p:pic>
      <p:pic>
        <p:nvPicPr>
          <p:cNvPr id="45" name="Grafik 44" descr="Ein Bild, das Text enthält.&#10;&#10;Automatisch generierte Beschreibung">
            <a:extLst>
              <a:ext uri="{FF2B5EF4-FFF2-40B4-BE49-F238E27FC236}">
                <a16:creationId xmlns:a16="http://schemas.microsoft.com/office/drawing/2014/main" id="{59DD976B-5F43-43DA-AE61-BC39783A06E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900" y="5758339"/>
            <a:ext cx="1428750" cy="952500"/>
          </a:xfrm>
          <a:prstGeom prst="rect">
            <a:avLst/>
          </a:prstGeom>
        </p:spPr>
      </p:pic>
      <p:sp>
        <p:nvSpPr>
          <p:cNvPr id="46" name="Textfeld 45">
            <a:extLst>
              <a:ext uri="{FF2B5EF4-FFF2-40B4-BE49-F238E27FC236}">
                <a16:creationId xmlns:a16="http://schemas.microsoft.com/office/drawing/2014/main" id="{3866E94E-8B8F-4937-AA64-3AEBE4D3E577}"/>
              </a:ext>
            </a:extLst>
          </p:cNvPr>
          <p:cNvSpPr txBox="1"/>
          <p:nvPr/>
        </p:nvSpPr>
        <p:spPr>
          <a:xfrm>
            <a:off x="5688102" y="5077177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350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D455FCFE-37CC-45B6-AB6B-F85A3B3E8EFB}"/>
              </a:ext>
            </a:extLst>
          </p:cNvPr>
          <p:cNvSpPr txBox="1"/>
          <p:nvPr/>
        </p:nvSpPr>
        <p:spPr>
          <a:xfrm>
            <a:off x="1855105" y="1803813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725 VIP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BF052D47-E1F8-4A38-B6A1-018188C1C087}"/>
              </a:ext>
            </a:extLst>
          </p:cNvPr>
          <p:cNvSpPr txBox="1"/>
          <p:nvPr/>
        </p:nvSpPr>
        <p:spPr>
          <a:xfrm>
            <a:off x="1392518" y="6802528"/>
            <a:ext cx="2076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500 VIP/2 Dia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921A7693-5D1B-432E-ABF0-E0B7F4FD57D0}"/>
              </a:ext>
            </a:extLst>
          </p:cNvPr>
          <p:cNvSpPr txBox="1"/>
          <p:nvPr/>
        </p:nvSpPr>
        <p:spPr>
          <a:xfrm>
            <a:off x="1868198" y="5010359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250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BBFE1F58-FDB7-4B96-ABB7-599B78A79DC4}"/>
              </a:ext>
            </a:extLst>
          </p:cNvPr>
          <p:cNvSpPr txBox="1"/>
          <p:nvPr/>
        </p:nvSpPr>
        <p:spPr>
          <a:xfrm>
            <a:off x="3111898" y="4971074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350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B52FBE21-CCBD-4BDB-AAF1-B288EA103424}"/>
              </a:ext>
            </a:extLst>
          </p:cNvPr>
          <p:cNvSpPr txBox="1"/>
          <p:nvPr/>
        </p:nvSpPr>
        <p:spPr>
          <a:xfrm>
            <a:off x="6972738" y="1850293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375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1270C2C3-9A91-488C-A95A-201612CD370A}"/>
              </a:ext>
            </a:extLst>
          </p:cNvPr>
          <p:cNvSpPr txBox="1"/>
          <p:nvPr/>
        </p:nvSpPr>
        <p:spPr>
          <a:xfrm>
            <a:off x="408400" y="3414865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300 VIP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672BCCE6-D8A6-41B4-AE58-22555380779F}"/>
              </a:ext>
            </a:extLst>
          </p:cNvPr>
          <p:cNvSpPr txBox="1"/>
          <p:nvPr/>
        </p:nvSpPr>
        <p:spPr>
          <a:xfrm>
            <a:off x="2051634" y="3444438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225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8B5C2E70-6E85-4A6C-9DF4-7006C7495CD8}"/>
              </a:ext>
            </a:extLst>
          </p:cNvPr>
          <p:cNvSpPr txBox="1"/>
          <p:nvPr/>
        </p:nvSpPr>
        <p:spPr>
          <a:xfrm>
            <a:off x="4483787" y="3327340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350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41C25376-3103-45AE-88AA-8B2A129FCF9F}"/>
              </a:ext>
            </a:extLst>
          </p:cNvPr>
          <p:cNvSpPr txBox="1"/>
          <p:nvPr/>
        </p:nvSpPr>
        <p:spPr>
          <a:xfrm>
            <a:off x="321856" y="1803813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800 VIP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ABA6CDFE-BFA0-40AE-8A82-720DD7F3EB18}"/>
              </a:ext>
            </a:extLst>
          </p:cNvPr>
          <p:cNvSpPr txBox="1"/>
          <p:nvPr/>
        </p:nvSpPr>
        <p:spPr>
          <a:xfrm>
            <a:off x="6858305" y="5077177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250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8A223258-BB87-4BA4-8FF2-D9D3F018F10F}"/>
              </a:ext>
            </a:extLst>
          </p:cNvPr>
          <p:cNvSpPr txBox="1"/>
          <p:nvPr/>
        </p:nvSpPr>
        <p:spPr>
          <a:xfrm>
            <a:off x="565101" y="6792720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300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80A35B3F-F150-4609-8525-885F11E466D6}"/>
              </a:ext>
            </a:extLst>
          </p:cNvPr>
          <p:cNvSpPr txBox="1"/>
          <p:nvPr/>
        </p:nvSpPr>
        <p:spPr>
          <a:xfrm>
            <a:off x="5567176" y="1434868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400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0DD2F80C-164F-43ED-A6DA-1C59108791D1}"/>
              </a:ext>
            </a:extLst>
          </p:cNvPr>
          <p:cNvSpPr txBox="1"/>
          <p:nvPr/>
        </p:nvSpPr>
        <p:spPr>
          <a:xfrm>
            <a:off x="4192134" y="4740241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300 VIP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1D0892DA-426E-45D4-BFC4-1271363947E2}"/>
              </a:ext>
            </a:extLst>
          </p:cNvPr>
          <p:cNvSpPr txBox="1"/>
          <p:nvPr/>
        </p:nvSpPr>
        <p:spPr>
          <a:xfrm>
            <a:off x="6915940" y="3184032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400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23D137ED-D057-4CC7-84DB-F095EFA49F5C}"/>
              </a:ext>
            </a:extLst>
          </p:cNvPr>
          <p:cNvSpPr txBox="1"/>
          <p:nvPr/>
        </p:nvSpPr>
        <p:spPr>
          <a:xfrm>
            <a:off x="528020" y="4707866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470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230EB9C3-0962-40F4-B2F5-C2349D1629A5}"/>
              </a:ext>
            </a:extLst>
          </p:cNvPr>
          <p:cNvSpPr txBox="1"/>
          <p:nvPr/>
        </p:nvSpPr>
        <p:spPr>
          <a:xfrm>
            <a:off x="3650288" y="6802527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500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A4CAA2E8-97DC-45D1-9BAA-9C306B63D185}"/>
              </a:ext>
            </a:extLst>
          </p:cNvPr>
          <p:cNvSpPr txBox="1"/>
          <p:nvPr/>
        </p:nvSpPr>
        <p:spPr>
          <a:xfrm>
            <a:off x="5515429" y="3121319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150</a:t>
            </a: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68448EAE-A440-42EB-A46A-3B5E03C1CE2C}"/>
              </a:ext>
            </a:extLst>
          </p:cNvPr>
          <p:cNvSpPr txBox="1"/>
          <p:nvPr/>
        </p:nvSpPr>
        <p:spPr>
          <a:xfrm>
            <a:off x="3147854" y="1828092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275</a:t>
            </a: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E0091691-156B-424C-A155-B58B81D29FF4}"/>
              </a:ext>
            </a:extLst>
          </p:cNvPr>
          <p:cNvSpPr txBox="1"/>
          <p:nvPr/>
        </p:nvSpPr>
        <p:spPr>
          <a:xfrm>
            <a:off x="4215813" y="1806726"/>
            <a:ext cx="89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1 Dia</a:t>
            </a: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5B8EF52A-1F7A-4ED5-903A-11D2642705EC}"/>
              </a:ext>
            </a:extLst>
          </p:cNvPr>
          <p:cNvSpPr txBox="1"/>
          <p:nvPr/>
        </p:nvSpPr>
        <p:spPr>
          <a:xfrm>
            <a:off x="3306309" y="158758"/>
            <a:ext cx="1875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Room Items</a:t>
            </a: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5D315BCA-B55A-4A5C-B6C6-9425C2B5D21A}"/>
              </a:ext>
            </a:extLst>
          </p:cNvPr>
          <p:cNvSpPr txBox="1"/>
          <p:nvPr/>
        </p:nvSpPr>
        <p:spPr>
          <a:xfrm>
            <a:off x="3319789" y="3360726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350</a:t>
            </a: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FAB1D68E-C7EA-45CC-884D-48B3B547B62B}"/>
              </a:ext>
            </a:extLst>
          </p:cNvPr>
          <p:cNvSpPr txBox="1"/>
          <p:nvPr/>
        </p:nvSpPr>
        <p:spPr>
          <a:xfrm>
            <a:off x="1659063" y="7160050"/>
            <a:ext cx="35637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In the case of clothing with</a:t>
            </a:r>
          </a:p>
          <a:p>
            <a:r>
              <a:rPr lang="en-US" sz="2000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two prices, MSP does not yet</a:t>
            </a:r>
          </a:p>
          <a:p>
            <a:r>
              <a:rPr lang="en-US" sz="2000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know which one to take!</a:t>
            </a:r>
            <a:endParaRPr lang="de-DE" sz="2000" dirty="0">
              <a:solidFill>
                <a:srgbClr val="FF00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72" name="Grafik 71">
            <a:extLst>
              <a:ext uri="{FF2B5EF4-FFF2-40B4-BE49-F238E27FC236}">
                <a16:creationId xmlns:a16="http://schemas.microsoft.com/office/drawing/2014/main" id="{E2863337-1AF6-41A0-A7F9-3B22DE763BA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008660" y="5569184"/>
            <a:ext cx="1157472" cy="1354489"/>
          </a:xfrm>
          <a:prstGeom prst="rect">
            <a:avLst/>
          </a:prstGeom>
        </p:spPr>
      </p:pic>
      <p:sp>
        <p:nvSpPr>
          <p:cNvPr id="73" name="Textfeld 72">
            <a:extLst>
              <a:ext uri="{FF2B5EF4-FFF2-40B4-BE49-F238E27FC236}">
                <a16:creationId xmlns:a16="http://schemas.microsoft.com/office/drawing/2014/main" id="{D20E52A9-CE9D-4B59-B457-013F7E8C89FC}"/>
              </a:ext>
            </a:extLst>
          </p:cNvPr>
          <p:cNvSpPr txBox="1"/>
          <p:nvPr/>
        </p:nvSpPr>
        <p:spPr>
          <a:xfrm>
            <a:off x="4947218" y="7015423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800 VIP</a:t>
            </a: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EF872651-286D-4A48-B01B-A624AD533766}"/>
              </a:ext>
            </a:extLst>
          </p:cNvPr>
          <p:cNvSpPr txBox="1"/>
          <p:nvPr/>
        </p:nvSpPr>
        <p:spPr>
          <a:xfrm>
            <a:off x="7468462" y="7674273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3/3</a:t>
            </a:r>
          </a:p>
        </p:txBody>
      </p:sp>
    </p:spTree>
    <p:extLst>
      <p:ext uri="{BB962C8B-B14F-4D97-AF65-F5344CB8AC3E}">
        <p14:creationId xmlns:p14="http://schemas.microsoft.com/office/powerpoint/2010/main" val="1492548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7047</Words>
  <Application>Microsoft Office PowerPoint</Application>
  <PresentationFormat>Benutzerdefiniert</PresentationFormat>
  <Paragraphs>227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Adobe Gothic Std B</vt:lpstr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Thorsten Rupp</dc:creator>
  <cp:lastModifiedBy>Thorsten Rupp</cp:lastModifiedBy>
  <cp:revision>28</cp:revision>
  <dcterms:created xsi:type="dcterms:W3CDTF">2021-07-24T18:25:19Z</dcterms:created>
  <dcterms:modified xsi:type="dcterms:W3CDTF">2021-07-24T19:11:17Z</dcterms:modified>
</cp:coreProperties>
</file>